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2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pPr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Jimmy Review Day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Essentials of Geometry</a:t>
            </a:r>
          </a:p>
          <a:p>
            <a:pPr lvl="1"/>
            <a:r>
              <a:rPr lang="en-US" dirty="0" smtClean="0"/>
              <a:t>Page 56 #1-19 &lt;Independent&gt;</a:t>
            </a:r>
          </a:p>
          <a:p>
            <a:pPr lvl="1"/>
            <a:r>
              <a:rPr lang="en-US" dirty="0" smtClean="0"/>
              <a:t>For additional practice go back to page 52</a:t>
            </a:r>
          </a:p>
          <a:p>
            <a:r>
              <a:rPr lang="en-US" dirty="0" smtClean="0"/>
              <a:t>Parallel Lines and Transversals</a:t>
            </a:r>
          </a:p>
          <a:p>
            <a:pPr lvl="1"/>
            <a:r>
              <a:rPr lang="en-US" dirty="0" err="1" smtClean="0"/>
              <a:t>Pg</a:t>
            </a:r>
            <a:r>
              <a:rPr lang="en-US" dirty="0" smtClean="0"/>
              <a:t> 149-150 #1 – 35</a:t>
            </a:r>
          </a:p>
          <a:p>
            <a:pPr lvl="1"/>
            <a:r>
              <a:rPr lang="en-US" b="1" i="1" dirty="0" smtClean="0"/>
              <a:t>ODDS ONLY </a:t>
            </a:r>
            <a:r>
              <a:rPr lang="en-US" dirty="0" smtClean="0"/>
              <a:t>(answers in the back)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Directions…</a:t>
            </a:r>
          </a:p>
          <a:p>
            <a:r>
              <a:rPr lang="en-US" dirty="0" smtClean="0"/>
              <a:t>If you can’t answer a question… </a:t>
            </a:r>
            <a:r>
              <a:rPr lang="en-US" sz="2400" dirty="0" smtClean="0"/>
              <a:t>(in this order)</a:t>
            </a:r>
          </a:p>
          <a:p>
            <a:pPr lvl="1"/>
            <a:r>
              <a:rPr lang="en-US" dirty="0" smtClean="0"/>
              <a:t>1) Review your notes</a:t>
            </a:r>
          </a:p>
          <a:p>
            <a:pPr lvl="1"/>
            <a:r>
              <a:rPr lang="en-US" dirty="0" smtClean="0"/>
              <a:t>2) Reread that section of the book</a:t>
            </a:r>
          </a:p>
          <a:p>
            <a:pPr lvl="1"/>
            <a:r>
              <a:rPr lang="en-US" dirty="0" smtClean="0"/>
              <a:t>3) Ask a teacher</a:t>
            </a:r>
          </a:p>
          <a:p>
            <a:r>
              <a:rPr lang="en-US" dirty="0" smtClean="0"/>
              <a:t>Every 10 Questions raise your hand to get your answers checked.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1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Jimmy </a:t>
            </a:r>
            <a:r>
              <a:rPr lang="en-US" dirty="0"/>
              <a:t>Review Day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FINISH:</a:t>
            </a:r>
          </a:p>
          <a:p>
            <a:pPr lvl="1"/>
            <a:r>
              <a:rPr lang="en-US" dirty="0" smtClean="0"/>
              <a:t>Parallel </a:t>
            </a:r>
            <a:r>
              <a:rPr lang="en-US" dirty="0"/>
              <a:t>Lines and Transversals</a:t>
            </a:r>
          </a:p>
          <a:p>
            <a:pPr lvl="2"/>
            <a:r>
              <a:rPr lang="en-US" dirty="0" err="1"/>
              <a:t>Pg</a:t>
            </a:r>
            <a:r>
              <a:rPr lang="en-US" dirty="0"/>
              <a:t> 149-150 </a:t>
            </a:r>
            <a:r>
              <a:rPr lang="en-US" b="1" i="1" dirty="0"/>
              <a:t>ODDS ONLY </a:t>
            </a:r>
            <a:r>
              <a:rPr lang="en-US" dirty="0"/>
              <a:t>(answers in the back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PAGE SA10</a:t>
            </a:r>
          </a:p>
          <a:p>
            <a:r>
              <a:rPr lang="en-US" dirty="0" smtClean="0"/>
              <a:t>Chapter 2 Test</a:t>
            </a:r>
          </a:p>
          <a:p>
            <a:pPr lvl="1"/>
            <a:r>
              <a:rPr lang="en-US" smtClean="0"/>
              <a:t>Page 130/138</a:t>
            </a:r>
            <a:r>
              <a:rPr lang="en-US" dirty="0" smtClean="0"/>
              <a:t>, #1 – 21</a:t>
            </a:r>
          </a:p>
          <a:p>
            <a:r>
              <a:rPr lang="en-US" dirty="0" smtClean="0"/>
              <a:t>Chapter 4 Test</a:t>
            </a:r>
          </a:p>
          <a:p>
            <a:pPr lvl="1"/>
            <a:r>
              <a:rPr lang="en-US" dirty="0" smtClean="0"/>
              <a:t>Page 286, 1 – 10, 12</a:t>
            </a:r>
          </a:p>
          <a:p>
            <a:r>
              <a:rPr lang="en-US" dirty="0" smtClean="0"/>
              <a:t>Chapter 7 Test</a:t>
            </a:r>
          </a:p>
          <a:p>
            <a:pPr lvl="1"/>
            <a:r>
              <a:rPr lang="en-US" dirty="0" smtClean="0"/>
              <a:t>Page 498, #1-3, 13-14, 16-17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Directions…</a:t>
            </a:r>
          </a:p>
          <a:p>
            <a:r>
              <a:rPr lang="en-US" dirty="0"/>
              <a:t>If you can’t answer a question… </a:t>
            </a:r>
            <a:r>
              <a:rPr lang="en-US" sz="2400" dirty="0"/>
              <a:t>(in this order)</a:t>
            </a:r>
          </a:p>
          <a:p>
            <a:pPr lvl="1"/>
            <a:r>
              <a:rPr lang="en-US" dirty="0"/>
              <a:t>1) Review your notes</a:t>
            </a:r>
          </a:p>
          <a:p>
            <a:pPr lvl="1"/>
            <a:r>
              <a:rPr lang="en-US" dirty="0"/>
              <a:t>2) Reread that section of the book</a:t>
            </a:r>
          </a:p>
          <a:p>
            <a:pPr lvl="1"/>
            <a:r>
              <a:rPr lang="en-US" dirty="0"/>
              <a:t>3) Ask a teacher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ALL WORK IS DUE THE DAY OF THE FINAL</a:t>
            </a:r>
          </a:p>
          <a:p>
            <a:r>
              <a:rPr lang="en-US" dirty="0" smtClean="0"/>
              <a:t>ALL WORK WILL BE ON THE WIKI W/ ANSWERS TO CHECK YOUR ANSWERS!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6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Jimmy </a:t>
            </a:r>
            <a:r>
              <a:rPr lang="en-US" dirty="0"/>
              <a:t>Review Day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Reasoning and Proof</a:t>
            </a:r>
          </a:p>
          <a:p>
            <a:pPr lvl="1"/>
            <a:r>
              <a:rPr lang="en-US" dirty="0"/>
              <a:t>Page 130 # 1-</a:t>
            </a:r>
            <a:r>
              <a:rPr lang="en-US" dirty="0" smtClean="0"/>
              <a:t>21</a:t>
            </a:r>
          </a:p>
          <a:p>
            <a:endParaRPr lang="en-US" dirty="0"/>
          </a:p>
          <a:p>
            <a:r>
              <a:rPr lang="en-US" dirty="0" smtClean="0"/>
              <a:t>Triangle Proofs (from classwork  #___)</a:t>
            </a:r>
          </a:p>
          <a:p>
            <a:pPr lvl="1"/>
            <a:r>
              <a:rPr lang="en-US" dirty="0" smtClean="0"/>
              <a:t>List out all triangle congruencies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Directions…</a:t>
            </a:r>
          </a:p>
          <a:p>
            <a:r>
              <a:rPr lang="en-US" dirty="0"/>
              <a:t>If you can’t answer a question… </a:t>
            </a:r>
            <a:r>
              <a:rPr lang="en-US" sz="2400" dirty="0"/>
              <a:t>(in this order)</a:t>
            </a:r>
          </a:p>
          <a:p>
            <a:pPr lvl="1"/>
            <a:r>
              <a:rPr lang="en-US" dirty="0"/>
              <a:t>1) Review your notes</a:t>
            </a:r>
          </a:p>
          <a:p>
            <a:pPr lvl="1"/>
            <a:r>
              <a:rPr lang="en-US" dirty="0"/>
              <a:t>2) Reread that section of the book</a:t>
            </a:r>
          </a:p>
          <a:p>
            <a:pPr lvl="1"/>
            <a:r>
              <a:rPr lang="en-US" dirty="0"/>
              <a:t>3) Ask a teacher</a:t>
            </a:r>
          </a:p>
          <a:p>
            <a:r>
              <a:rPr lang="en-US" dirty="0"/>
              <a:t>Every 10 Questions raise your hand to get your answers checked.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58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238</TotalTime>
  <Words>264</Words>
  <Application>Microsoft Office PowerPoint</Application>
  <PresentationFormat>On-screen Show (4:3)</PresentationFormat>
  <Paragraphs>43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 Black </vt:lpstr>
      <vt:lpstr>The Jimmy Review Day 1</vt:lpstr>
      <vt:lpstr>The Jimmy Review Day 2</vt:lpstr>
      <vt:lpstr>The Jimmy Review Day 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Review</dc:title>
  <dc:creator>Chase Johnson</dc:creator>
  <cp:lastModifiedBy>Johnson, Chase</cp:lastModifiedBy>
  <cp:revision>11</cp:revision>
  <dcterms:created xsi:type="dcterms:W3CDTF">2014-01-09T03:37:40Z</dcterms:created>
  <dcterms:modified xsi:type="dcterms:W3CDTF">2014-01-13T15:12:28Z</dcterms:modified>
</cp:coreProperties>
</file>